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"/>
  </p:notesMasterIdLst>
  <p:sldIdLst>
    <p:sldId id="1033" r:id="rId2"/>
    <p:sldId id="1009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C3C"/>
    <a:srgbClr val="FAE650"/>
    <a:srgbClr val="08523B"/>
    <a:srgbClr val="FFFFFF"/>
    <a:srgbClr val="E254FF"/>
    <a:srgbClr val="0083B5"/>
    <a:srgbClr val="92D050"/>
    <a:srgbClr val="D0CF19"/>
    <a:srgbClr val="AAF960"/>
    <a:srgbClr val="F98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A6B17A-822D-45E9-A025-AF2CAC4B7493}" v="10" dt="2026-02-09T16:19:42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Normaali tyyli 1 - Korostu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14"/>
    <p:restoredTop sz="92857"/>
  </p:normalViewPr>
  <p:slideViewPr>
    <p:cSldViewPr snapToGrid="0" snapToObjects="1">
      <p:cViewPr varScale="1">
        <p:scale>
          <a:sx n="94" d="100"/>
          <a:sy n="94" d="100"/>
        </p:scale>
        <p:origin x="78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ea Renqvist" userId="d82666ec-80ba-43bd-8870-7cc97c20b61e" providerId="ADAL" clId="{7E74BC1F-9C78-4C53-B97F-45A87834B0DC}"/>
    <pc:docChg chg="undo custSel delSld modSld">
      <pc:chgData name="Linnea Renqvist" userId="d82666ec-80ba-43bd-8870-7cc97c20b61e" providerId="ADAL" clId="{7E74BC1F-9C78-4C53-B97F-45A87834B0DC}" dt="2026-02-09T17:10:44.974" v="901" actId="14100"/>
      <pc:docMkLst>
        <pc:docMk/>
      </pc:docMkLst>
      <pc:sldChg chg="addSp delSp modSp mod setBg">
        <pc:chgData name="Linnea Renqvist" userId="d82666ec-80ba-43bd-8870-7cc97c20b61e" providerId="ADAL" clId="{7E74BC1F-9C78-4C53-B97F-45A87834B0DC}" dt="2026-02-09T16:22:08.147" v="899" actId="478"/>
        <pc:sldMkLst>
          <pc:docMk/>
          <pc:sldMk cId="3751391255" sldId="1009"/>
        </pc:sldMkLst>
        <pc:spChg chg="del">
          <ac:chgData name="Linnea Renqvist" userId="d82666ec-80ba-43bd-8870-7cc97c20b61e" providerId="ADAL" clId="{7E74BC1F-9C78-4C53-B97F-45A87834B0DC}" dt="2026-02-09T11:24:07.511" v="595" actId="478"/>
          <ac:spMkLst>
            <pc:docMk/>
            <pc:sldMk cId="3751391255" sldId="1009"/>
            <ac:spMk id="2" creationId="{21C5B326-5254-04EB-2AE1-2F5E671B3497}"/>
          </ac:spMkLst>
        </pc:spChg>
        <pc:spChg chg="add del mod ord">
          <ac:chgData name="Linnea Renqvist" userId="d82666ec-80ba-43bd-8870-7cc97c20b61e" providerId="ADAL" clId="{7E74BC1F-9C78-4C53-B97F-45A87834B0DC}" dt="2026-02-09T16:22:02.332" v="898" actId="478"/>
          <ac:spMkLst>
            <pc:docMk/>
            <pc:sldMk cId="3751391255" sldId="1009"/>
            <ac:spMk id="2" creationId="{EC150277-D3A9-8909-0C96-8B228C452EB7}"/>
          </ac:spMkLst>
        </pc:spChg>
        <pc:spChg chg="del">
          <ac:chgData name="Linnea Renqvist" userId="d82666ec-80ba-43bd-8870-7cc97c20b61e" providerId="ADAL" clId="{7E74BC1F-9C78-4C53-B97F-45A87834B0DC}" dt="2026-02-09T11:30:20.530" v="608" actId="478"/>
          <ac:spMkLst>
            <pc:docMk/>
            <pc:sldMk cId="3751391255" sldId="1009"/>
            <ac:spMk id="3" creationId="{1EA4EBC1-8CB5-43B3-9CB9-108D698A0503}"/>
          </ac:spMkLst>
        </pc:spChg>
        <pc:spChg chg="add del mod ord">
          <ac:chgData name="Linnea Renqvist" userId="d82666ec-80ba-43bd-8870-7cc97c20b61e" providerId="ADAL" clId="{7E74BC1F-9C78-4C53-B97F-45A87834B0DC}" dt="2026-02-09T16:22:08.147" v="899" actId="478"/>
          <ac:spMkLst>
            <pc:docMk/>
            <pc:sldMk cId="3751391255" sldId="1009"/>
            <ac:spMk id="3" creationId="{22B3C650-55FD-D908-FC6F-C7F5F6B80885}"/>
          </ac:spMkLst>
        </pc:spChg>
        <pc:spChg chg="mod">
          <ac:chgData name="Linnea Renqvist" userId="d82666ec-80ba-43bd-8870-7cc97c20b61e" providerId="ADAL" clId="{7E74BC1F-9C78-4C53-B97F-45A87834B0DC}" dt="2026-02-09T13:19:38.063" v="841" actId="113"/>
          <ac:spMkLst>
            <pc:docMk/>
            <pc:sldMk cId="3751391255" sldId="1009"/>
            <ac:spMk id="4" creationId="{82021F51-639E-706E-3182-09E1C3BC5DF8}"/>
          </ac:spMkLst>
        </pc:spChg>
        <pc:spChg chg="del mod">
          <ac:chgData name="Linnea Renqvist" userId="d82666ec-80ba-43bd-8870-7cc97c20b61e" providerId="ADAL" clId="{7E74BC1F-9C78-4C53-B97F-45A87834B0DC}" dt="2026-02-09T11:37:28.610" v="674" actId="478"/>
          <ac:spMkLst>
            <pc:docMk/>
            <pc:sldMk cId="3751391255" sldId="1009"/>
            <ac:spMk id="5" creationId="{A131F839-98E9-E8D6-4BBA-8FA335DBEBD2}"/>
          </ac:spMkLst>
        </pc:spChg>
        <pc:spChg chg="add del mod">
          <ac:chgData name="Linnea Renqvist" userId="d82666ec-80ba-43bd-8870-7cc97c20b61e" providerId="ADAL" clId="{7E74BC1F-9C78-4C53-B97F-45A87834B0DC}" dt="2026-02-09T11:29:33.316" v="601" actId="478"/>
          <ac:spMkLst>
            <pc:docMk/>
            <pc:sldMk cId="3751391255" sldId="1009"/>
            <ac:spMk id="6" creationId="{A249BD8A-BE1D-2B78-FE34-243378681DCC}"/>
          </ac:spMkLst>
        </pc:spChg>
        <pc:spChg chg="mod">
          <ac:chgData name="Linnea Renqvist" userId="d82666ec-80ba-43bd-8870-7cc97c20b61e" providerId="ADAL" clId="{7E74BC1F-9C78-4C53-B97F-45A87834B0DC}" dt="2026-02-09T13:19:42.673" v="842" actId="113"/>
          <ac:spMkLst>
            <pc:docMk/>
            <pc:sldMk cId="3751391255" sldId="1009"/>
            <ac:spMk id="7" creationId="{A99BC5D9-57DE-8446-17E3-8396A511099E}"/>
          </ac:spMkLst>
        </pc:spChg>
        <pc:spChg chg="mod">
          <ac:chgData name="Linnea Renqvist" userId="d82666ec-80ba-43bd-8870-7cc97c20b61e" providerId="ADAL" clId="{7E74BC1F-9C78-4C53-B97F-45A87834B0DC}" dt="2026-02-09T13:19:48.657" v="844" actId="113"/>
          <ac:spMkLst>
            <pc:docMk/>
            <pc:sldMk cId="3751391255" sldId="1009"/>
            <ac:spMk id="8" creationId="{65627323-F93E-06A9-FF34-D04533A4351F}"/>
          </ac:spMkLst>
        </pc:spChg>
        <pc:spChg chg="mod">
          <ac:chgData name="Linnea Renqvist" userId="d82666ec-80ba-43bd-8870-7cc97c20b61e" providerId="ADAL" clId="{7E74BC1F-9C78-4C53-B97F-45A87834B0DC}" dt="2026-02-09T13:19:45.648" v="843" actId="113"/>
          <ac:spMkLst>
            <pc:docMk/>
            <pc:sldMk cId="3751391255" sldId="1009"/>
            <ac:spMk id="9" creationId="{F324D7FC-B708-B64F-4A87-D1DB13AAFCE0}"/>
          </ac:spMkLst>
        </pc:spChg>
        <pc:spChg chg="del">
          <ac:chgData name="Linnea Renqvist" userId="d82666ec-80ba-43bd-8870-7cc97c20b61e" providerId="ADAL" clId="{7E74BC1F-9C78-4C53-B97F-45A87834B0DC}" dt="2026-02-09T11:23:45.116" v="594" actId="478"/>
          <ac:spMkLst>
            <pc:docMk/>
            <pc:sldMk cId="3751391255" sldId="1009"/>
            <ac:spMk id="10" creationId="{B9B668EF-4D4B-D604-A7A0-2C4BDACB1EBF}"/>
          </ac:spMkLst>
        </pc:spChg>
        <pc:spChg chg="mod">
          <ac:chgData name="Linnea Renqvist" userId="d82666ec-80ba-43bd-8870-7cc97c20b61e" providerId="ADAL" clId="{7E74BC1F-9C78-4C53-B97F-45A87834B0DC}" dt="2026-02-09T13:19:51.257" v="845" actId="113"/>
          <ac:spMkLst>
            <pc:docMk/>
            <pc:sldMk cId="3751391255" sldId="1009"/>
            <ac:spMk id="11" creationId="{571FA31D-613E-0255-508F-3A9FBE8F57C0}"/>
          </ac:spMkLst>
        </pc:spChg>
        <pc:spChg chg="del mod">
          <ac:chgData name="Linnea Renqvist" userId="d82666ec-80ba-43bd-8870-7cc97c20b61e" providerId="ADAL" clId="{7E74BC1F-9C78-4C53-B97F-45A87834B0DC}" dt="2026-02-09T11:46:22.353" v="729" actId="478"/>
          <ac:spMkLst>
            <pc:docMk/>
            <pc:sldMk cId="3751391255" sldId="1009"/>
            <ac:spMk id="13" creationId="{EC76B67A-19EE-5215-FF27-55E8D38B6ABE}"/>
          </ac:spMkLst>
        </pc:spChg>
        <pc:spChg chg="add mod">
          <ac:chgData name="Linnea Renqvist" userId="d82666ec-80ba-43bd-8870-7cc97c20b61e" providerId="ADAL" clId="{7E74BC1F-9C78-4C53-B97F-45A87834B0DC}" dt="2026-02-09T13:16:46.381" v="831" actId="113"/>
          <ac:spMkLst>
            <pc:docMk/>
            <pc:sldMk cId="3751391255" sldId="1009"/>
            <ac:spMk id="16" creationId="{B66453FC-5B05-5AC2-BED0-19E44FB6A0BD}"/>
          </ac:spMkLst>
        </pc:spChg>
        <pc:spChg chg="add mod ord">
          <ac:chgData name="Linnea Renqvist" userId="d82666ec-80ba-43bd-8870-7cc97c20b61e" providerId="ADAL" clId="{7E74BC1F-9C78-4C53-B97F-45A87834B0DC}" dt="2026-02-09T16:20:21.628" v="889" actId="14100"/>
          <ac:spMkLst>
            <pc:docMk/>
            <pc:sldMk cId="3751391255" sldId="1009"/>
            <ac:spMk id="17" creationId="{88766C9E-33B6-4B41-94EA-A96F062EB110}"/>
          </ac:spMkLst>
        </pc:spChg>
        <pc:picChg chg="add mod">
          <ac:chgData name="Linnea Renqvist" userId="d82666ec-80ba-43bd-8870-7cc97c20b61e" providerId="ADAL" clId="{7E74BC1F-9C78-4C53-B97F-45A87834B0DC}" dt="2026-02-09T11:58:03.736" v="789" actId="1076"/>
          <ac:picMkLst>
            <pc:docMk/>
            <pc:sldMk cId="3751391255" sldId="1009"/>
            <ac:picMk id="14" creationId="{F695666C-57FB-44CC-856D-2DE8AC870C24}"/>
          </ac:picMkLst>
        </pc:picChg>
      </pc:sldChg>
      <pc:sldChg chg="del">
        <pc:chgData name="Linnea Renqvist" userId="d82666ec-80ba-43bd-8870-7cc97c20b61e" providerId="ADAL" clId="{7E74BC1F-9C78-4C53-B97F-45A87834B0DC}" dt="2026-02-09T11:28:11.301" v="597" actId="2696"/>
        <pc:sldMkLst>
          <pc:docMk/>
          <pc:sldMk cId="3659166422" sldId="1026"/>
        </pc:sldMkLst>
      </pc:sldChg>
      <pc:sldChg chg="addSp delSp modSp mod setBg modNotesTx">
        <pc:chgData name="Linnea Renqvist" userId="d82666ec-80ba-43bd-8870-7cc97c20b61e" providerId="ADAL" clId="{7E74BC1F-9C78-4C53-B97F-45A87834B0DC}" dt="2026-02-09T17:10:44.974" v="901" actId="14100"/>
        <pc:sldMkLst>
          <pc:docMk/>
          <pc:sldMk cId="324032904" sldId="1033"/>
        </pc:sldMkLst>
        <pc:spChg chg="add mod">
          <ac:chgData name="Linnea Renqvist" userId="d82666ec-80ba-43bd-8870-7cc97c20b61e" providerId="ADAL" clId="{7E74BC1F-9C78-4C53-B97F-45A87834B0DC}" dt="2026-02-09T16:17:56.762" v="879" actId="208"/>
          <ac:spMkLst>
            <pc:docMk/>
            <pc:sldMk cId="324032904" sldId="1033"/>
            <ac:spMk id="5" creationId="{71525202-A00C-BB50-4F6D-65B8040CCFEC}"/>
          </ac:spMkLst>
        </pc:spChg>
        <pc:spChg chg="add mod">
          <ac:chgData name="Linnea Renqvist" userId="d82666ec-80ba-43bd-8870-7cc97c20b61e" providerId="ADAL" clId="{7E74BC1F-9C78-4C53-B97F-45A87834B0DC}" dt="2026-02-09T16:17:56.762" v="879" actId="208"/>
          <ac:spMkLst>
            <pc:docMk/>
            <pc:sldMk cId="324032904" sldId="1033"/>
            <ac:spMk id="6" creationId="{E5DC7168-3D61-BB04-D3C6-2736A56B7F62}"/>
          </ac:spMkLst>
        </pc:spChg>
        <pc:spChg chg="mod">
          <ac:chgData name="Linnea Renqvist" userId="d82666ec-80ba-43bd-8870-7cc97c20b61e" providerId="ADAL" clId="{7E74BC1F-9C78-4C53-B97F-45A87834B0DC}" dt="2026-02-09T13:18:28.800" v="834" actId="113"/>
          <ac:spMkLst>
            <pc:docMk/>
            <pc:sldMk cId="324032904" sldId="1033"/>
            <ac:spMk id="9" creationId="{60F11B1A-60EA-AE4E-143F-E710F04EF138}"/>
          </ac:spMkLst>
        </pc:spChg>
        <pc:spChg chg="mod">
          <ac:chgData name="Linnea Renqvist" userId="d82666ec-80ba-43bd-8870-7cc97c20b61e" providerId="ADAL" clId="{7E74BC1F-9C78-4C53-B97F-45A87834B0DC}" dt="2026-02-09T13:18:38.119" v="837" actId="113"/>
          <ac:spMkLst>
            <pc:docMk/>
            <pc:sldMk cId="324032904" sldId="1033"/>
            <ac:spMk id="10" creationId="{4F8E1297-6FE4-C709-220F-3E45A50680C6}"/>
          </ac:spMkLst>
        </pc:spChg>
        <pc:spChg chg="mod">
          <ac:chgData name="Linnea Renqvist" userId="d82666ec-80ba-43bd-8870-7cc97c20b61e" providerId="ADAL" clId="{7E74BC1F-9C78-4C53-B97F-45A87834B0DC}" dt="2026-02-09T16:16:31.013" v="872" actId="208"/>
          <ac:spMkLst>
            <pc:docMk/>
            <pc:sldMk cId="324032904" sldId="1033"/>
            <ac:spMk id="11" creationId="{FAE1A1E1-DD0D-B867-E88F-8587D5337418}"/>
          </ac:spMkLst>
        </pc:spChg>
        <pc:spChg chg="mod">
          <ac:chgData name="Linnea Renqvist" userId="d82666ec-80ba-43bd-8870-7cc97c20b61e" providerId="ADAL" clId="{7E74BC1F-9C78-4C53-B97F-45A87834B0DC}" dt="2026-02-09T13:18:48.862" v="840" actId="2711"/>
          <ac:spMkLst>
            <pc:docMk/>
            <pc:sldMk cId="324032904" sldId="1033"/>
            <ac:spMk id="12" creationId="{A297DADB-1EBB-1F04-E587-BC1AF1270CBC}"/>
          </ac:spMkLst>
        </pc:spChg>
        <pc:spChg chg="mod">
          <ac:chgData name="Linnea Renqvist" userId="d82666ec-80ba-43bd-8870-7cc97c20b61e" providerId="ADAL" clId="{7E74BC1F-9C78-4C53-B97F-45A87834B0DC}" dt="2026-02-09T13:18:30.998" v="835" actId="113"/>
          <ac:spMkLst>
            <pc:docMk/>
            <pc:sldMk cId="324032904" sldId="1033"/>
            <ac:spMk id="14" creationId="{47745CCF-EA6B-4BC3-A8AF-3946AB47C751}"/>
          </ac:spMkLst>
        </pc:spChg>
        <pc:spChg chg="del mod">
          <ac:chgData name="Linnea Renqvist" userId="d82666ec-80ba-43bd-8870-7cc97c20b61e" providerId="ADAL" clId="{7E74BC1F-9C78-4C53-B97F-45A87834B0DC}" dt="2026-02-09T10:55:41.191" v="274" actId="478"/>
          <ac:spMkLst>
            <pc:docMk/>
            <pc:sldMk cId="324032904" sldId="1033"/>
            <ac:spMk id="16" creationId="{30E0AF47-D51E-820B-4668-62AA2EF2C0FC}"/>
          </ac:spMkLst>
        </pc:spChg>
        <pc:spChg chg="mod">
          <ac:chgData name="Linnea Renqvist" userId="d82666ec-80ba-43bd-8870-7cc97c20b61e" providerId="ADAL" clId="{7E74BC1F-9C78-4C53-B97F-45A87834B0DC}" dt="2026-02-09T13:13:03.333" v="816" actId="1076"/>
          <ac:spMkLst>
            <pc:docMk/>
            <pc:sldMk cId="324032904" sldId="1033"/>
            <ac:spMk id="17" creationId="{C3F698A2-59E2-7EEB-F1F9-2589A8EE7258}"/>
          </ac:spMkLst>
        </pc:spChg>
        <pc:spChg chg="mod">
          <ac:chgData name="Linnea Renqvist" userId="d82666ec-80ba-43bd-8870-7cc97c20b61e" providerId="ADAL" clId="{7E74BC1F-9C78-4C53-B97F-45A87834B0DC}" dt="2026-02-09T13:11:41.485" v="808" actId="1076"/>
          <ac:spMkLst>
            <pc:docMk/>
            <pc:sldMk cId="324032904" sldId="1033"/>
            <ac:spMk id="18" creationId="{2B964F06-CD0F-1AE9-547C-F77EA75F8BF3}"/>
          </ac:spMkLst>
        </pc:spChg>
        <pc:spChg chg="mod">
          <ac:chgData name="Linnea Renqvist" userId="d82666ec-80ba-43bd-8870-7cc97c20b61e" providerId="ADAL" clId="{7E74BC1F-9C78-4C53-B97F-45A87834B0DC}" dt="2026-02-09T13:18:34.444" v="836" actId="113"/>
          <ac:spMkLst>
            <pc:docMk/>
            <pc:sldMk cId="324032904" sldId="1033"/>
            <ac:spMk id="19" creationId="{C71BE04C-90C1-0FAF-33FF-5C82F2AA67CE}"/>
          </ac:spMkLst>
        </pc:spChg>
        <pc:spChg chg="mod">
          <ac:chgData name="Linnea Renqvist" userId="d82666ec-80ba-43bd-8870-7cc97c20b61e" providerId="ADAL" clId="{7E74BC1F-9C78-4C53-B97F-45A87834B0DC}" dt="2026-02-09T13:18:41.476" v="838" actId="113"/>
          <ac:spMkLst>
            <pc:docMk/>
            <pc:sldMk cId="324032904" sldId="1033"/>
            <ac:spMk id="20" creationId="{B40EA901-39DD-713E-0250-CD7A786A9520}"/>
          </ac:spMkLst>
        </pc:spChg>
        <pc:spChg chg="del mod">
          <ac:chgData name="Linnea Renqvist" userId="d82666ec-80ba-43bd-8870-7cc97c20b61e" providerId="ADAL" clId="{7E74BC1F-9C78-4C53-B97F-45A87834B0DC}" dt="2026-02-09T10:57:30.156" v="297" actId="478"/>
          <ac:spMkLst>
            <pc:docMk/>
            <pc:sldMk cId="324032904" sldId="1033"/>
            <ac:spMk id="21" creationId="{88FF3248-CD33-13A8-7CDE-591708F8FE51}"/>
          </ac:spMkLst>
        </pc:spChg>
        <pc:spChg chg="del mod">
          <ac:chgData name="Linnea Renqvist" userId="d82666ec-80ba-43bd-8870-7cc97c20b61e" providerId="ADAL" clId="{7E74BC1F-9C78-4C53-B97F-45A87834B0DC}" dt="2026-02-09T10:57:33.340" v="298" actId="478"/>
          <ac:spMkLst>
            <pc:docMk/>
            <pc:sldMk cId="324032904" sldId="1033"/>
            <ac:spMk id="22" creationId="{171FDFAF-9F21-AE77-D732-511CD34A2260}"/>
          </ac:spMkLst>
        </pc:spChg>
        <pc:spChg chg="mod">
          <ac:chgData name="Linnea Renqvist" userId="d82666ec-80ba-43bd-8870-7cc97c20b61e" providerId="ADAL" clId="{7E74BC1F-9C78-4C53-B97F-45A87834B0DC}" dt="2026-02-09T17:10:33.047" v="900" actId="14100"/>
          <ac:spMkLst>
            <pc:docMk/>
            <pc:sldMk cId="324032904" sldId="1033"/>
            <ac:spMk id="23" creationId="{051DBDB6-B4C7-AB21-FB14-DB61666DFCC9}"/>
          </ac:spMkLst>
        </pc:spChg>
        <pc:spChg chg="del mod">
          <ac:chgData name="Linnea Renqvist" userId="d82666ec-80ba-43bd-8870-7cc97c20b61e" providerId="ADAL" clId="{7E74BC1F-9C78-4C53-B97F-45A87834B0DC}" dt="2026-02-09T11:03:29.717" v="408" actId="478"/>
          <ac:spMkLst>
            <pc:docMk/>
            <pc:sldMk cId="324032904" sldId="1033"/>
            <ac:spMk id="24" creationId="{911AE223-EBC2-DC92-8457-B4A0520142D5}"/>
          </ac:spMkLst>
        </pc:spChg>
        <pc:spChg chg="mod">
          <ac:chgData name="Linnea Renqvist" userId="d82666ec-80ba-43bd-8870-7cc97c20b61e" providerId="ADAL" clId="{7E74BC1F-9C78-4C53-B97F-45A87834B0DC}" dt="2026-02-09T13:11:49.332" v="809" actId="1076"/>
          <ac:spMkLst>
            <pc:docMk/>
            <pc:sldMk cId="324032904" sldId="1033"/>
            <ac:spMk id="26" creationId="{0973F4BA-119F-D824-83C0-4646DEB28A16}"/>
          </ac:spMkLst>
        </pc:spChg>
        <pc:spChg chg="del mod">
          <ac:chgData name="Linnea Renqvist" userId="d82666ec-80ba-43bd-8870-7cc97c20b61e" providerId="ADAL" clId="{7E74BC1F-9C78-4C53-B97F-45A87834B0DC}" dt="2026-02-09T10:55:29.164" v="273" actId="478"/>
          <ac:spMkLst>
            <pc:docMk/>
            <pc:sldMk cId="324032904" sldId="1033"/>
            <ac:spMk id="28" creationId="{AD673D74-1795-28CE-EFFE-1C70AEF2BF55}"/>
          </ac:spMkLst>
        </pc:spChg>
        <pc:spChg chg="mod">
          <ac:chgData name="Linnea Renqvist" userId="d82666ec-80ba-43bd-8870-7cc97c20b61e" providerId="ADAL" clId="{7E74BC1F-9C78-4C53-B97F-45A87834B0DC}" dt="2026-02-09T17:10:44.974" v="901" actId="14100"/>
          <ac:spMkLst>
            <pc:docMk/>
            <pc:sldMk cId="324032904" sldId="1033"/>
            <ac:spMk id="29" creationId="{02DE4AAA-4C36-00DA-B15E-B9D88ED1D2C6}"/>
          </ac:spMkLst>
        </pc:spChg>
        <pc:spChg chg="add del mod ord">
          <ac:chgData name="Linnea Renqvist" userId="d82666ec-80ba-43bd-8870-7cc97c20b61e" providerId="ADAL" clId="{7E74BC1F-9C78-4C53-B97F-45A87834B0DC}" dt="2026-02-09T11:57:28.174" v="788" actId="478"/>
          <ac:spMkLst>
            <pc:docMk/>
            <pc:sldMk cId="324032904" sldId="1033"/>
            <ac:spMk id="32" creationId="{4E163DE9-A69C-098D-A640-0430EBABEAEA}"/>
          </ac:spMkLst>
        </pc:spChg>
        <pc:spChg chg="mod">
          <ac:chgData name="Linnea Renqvist" userId="d82666ec-80ba-43bd-8870-7cc97c20b61e" providerId="ADAL" clId="{7E74BC1F-9C78-4C53-B97F-45A87834B0DC}" dt="2026-02-09T16:15:40.134" v="870" actId="208"/>
          <ac:spMkLst>
            <pc:docMk/>
            <pc:sldMk cId="324032904" sldId="1033"/>
            <ac:spMk id="35" creationId="{5F165FE5-CC82-E7FB-85EB-8C8D772FC44D}"/>
          </ac:spMkLst>
        </pc:spChg>
        <pc:spChg chg="del">
          <ac:chgData name="Linnea Renqvist" userId="d82666ec-80ba-43bd-8870-7cc97c20b61e" providerId="ADAL" clId="{7E74BC1F-9C78-4C53-B97F-45A87834B0DC}" dt="2026-02-09T11:13:04.670" v="498" actId="478"/>
          <ac:spMkLst>
            <pc:docMk/>
            <pc:sldMk cId="324032904" sldId="1033"/>
            <ac:spMk id="38" creationId="{AA19AD22-31A0-791E-F86B-7CCFD5F29EA8}"/>
          </ac:spMkLst>
        </pc:spChg>
        <pc:spChg chg="mod">
          <ac:chgData name="Linnea Renqvist" userId="d82666ec-80ba-43bd-8870-7cc97c20b61e" providerId="ADAL" clId="{7E74BC1F-9C78-4C53-B97F-45A87834B0DC}" dt="2026-02-09T16:17:56.762" v="879" actId="208"/>
          <ac:spMkLst>
            <pc:docMk/>
            <pc:sldMk cId="324032904" sldId="1033"/>
            <ac:spMk id="52" creationId="{98D6A08B-1048-EDF4-94F8-0780134C96D1}"/>
          </ac:spMkLst>
        </pc:spChg>
        <pc:spChg chg="mod">
          <ac:chgData name="Linnea Renqvist" userId="d82666ec-80ba-43bd-8870-7cc97c20b61e" providerId="ADAL" clId="{7E74BC1F-9C78-4C53-B97F-45A87834B0DC}" dt="2026-02-09T16:17:56.762" v="879" actId="208"/>
          <ac:spMkLst>
            <pc:docMk/>
            <pc:sldMk cId="324032904" sldId="1033"/>
            <ac:spMk id="53" creationId="{7E3797E4-52CA-D2DF-A877-1419937ACFC9}"/>
          </ac:spMkLst>
        </pc:spChg>
        <pc:spChg chg="mod">
          <ac:chgData name="Linnea Renqvist" userId="d82666ec-80ba-43bd-8870-7cc97c20b61e" providerId="ADAL" clId="{7E74BC1F-9C78-4C53-B97F-45A87834B0DC}" dt="2026-02-09T16:17:56.762" v="879" actId="208"/>
          <ac:spMkLst>
            <pc:docMk/>
            <pc:sldMk cId="324032904" sldId="1033"/>
            <ac:spMk id="54" creationId="{4AF53BCA-28D4-902A-EC0C-87F0DADB3708}"/>
          </ac:spMkLst>
        </pc:spChg>
        <pc:spChg chg="mod">
          <ac:chgData name="Linnea Renqvist" userId="d82666ec-80ba-43bd-8870-7cc97c20b61e" providerId="ADAL" clId="{7E74BC1F-9C78-4C53-B97F-45A87834B0DC}" dt="2026-02-09T16:17:56.762" v="879" actId="208"/>
          <ac:spMkLst>
            <pc:docMk/>
            <pc:sldMk cId="324032904" sldId="1033"/>
            <ac:spMk id="56" creationId="{98D3ABD2-6C60-9672-C8F1-AA91C7698C70}"/>
          </ac:spMkLst>
        </pc:spChg>
        <pc:spChg chg="mod">
          <ac:chgData name="Linnea Renqvist" userId="d82666ec-80ba-43bd-8870-7cc97c20b61e" providerId="ADAL" clId="{7E74BC1F-9C78-4C53-B97F-45A87834B0DC}" dt="2026-02-09T13:21:03.842" v="868" actId="14100"/>
          <ac:spMkLst>
            <pc:docMk/>
            <pc:sldMk cId="324032904" sldId="1033"/>
            <ac:spMk id="57" creationId="{ADE64F4C-B6CC-13C3-6DDF-4AEB34A10E88}"/>
          </ac:spMkLst>
        </pc:spChg>
        <pc:spChg chg="del mod">
          <ac:chgData name="Linnea Renqvist" userId="d82666ec-80ba-43bd-8870-7cc97c20b61e" providerId="ADAL" clId="{7E74BC1F-9C78-4C53-B97F-45A87834B0DC}" dt="2026-02-09T11:13:02.082" v="497" actId="478"/>
          <ac:spMkLst>
            <pc:docMk/>
            <pc:sldMk cId="324032904" sldId="1033"/>
            <ac:spMk id="60" creationId="{303CCDD9-B168-2498-8270-378753D807A4}"/>
          </ac:spMkLst>
        </pc:spChg>
        <pc:spChg chg="del mod">
          <ac:chgData name="Linnea Renqvist" userId="d82666ec-80ba-43bd-8870-7cc97c20b61e" providerId="ADAL" clId="{7E74BC1F-9C78-4C53-B97F-45A87834B0DC}" dt="2026-02-09T11:01:25.663" v="315" actId="478"/>
          <ac:spMkLst>
            <pc:docMk/>
            <pc:sldMk cId="324032904" sldId="1033"/>
            <ac:spMk id="62" creationId="{C5B36295-A512-54AF-8002-70797B3BEEB0}"/>
          </ac:spMkLst>
        </pc:spChg>
        <pc:spChg chg="del mod">
          <ac:chgData name="Linnea Renqvist" userId="d82666ec-80ba-43bd-8870-7cc97c20b61e" providerId="ADAL" clId="{7E74BC1F-9C78-4C53-B97F-45A87834B0DC}" dt="2026-02-09T11:03:31.815" v="409" actId="478"/>
          <ac:spMkLst>
            <pc:docMk/>
            <pc:sldMk cId="324032904" sldId="1033"/>
            <ac:spMk id="65" creationId="{10D6C3EC-8F8A-1279-A8C5-93AD6BDC4051}"/>
          </ac:spMkLst>
        </pc:spChg>
        <pc:picChg chg="add del mod">
          <ac:chgData name="Linnea Renqvist" userId="d82666ec-80ba-43bd-8870-7cc97c20b61e" providerId="ADAL" clId="{7E74BC1F-9C78-4C53-B97F-45A87834B0DC}" dt="2026-02-09T11:39:00.983" v="707" actId="478"/>
          <ac:picMkLst>
            <pc:docMk/>
            <pc:sldMk cId="324032904" sldId="1033"/>
            <ac:picMk id="13" creationId="{7DCCC707-D419-D56A-FF13-AD0A3EA90D46}"/>
          </ac:picMkLst>
        </pc:picChg>
        <pc:picChg chg="add mod">
          <ac:chgData name="Linnea Renqvist" userId="d82666ec-80ba-43bd-8870-7cc97c20b61e" providerId="ADAL" clId="{7E74BC1F-9C78-4C53-B97F-45A87834B0DC}" dt="2026-02-09T11:58:15.946" v="790" actId="1076"/>
          <ac:picMkLst>
            <pc:docMk/>
            <pc:sldMk cId="324032904" sldId="1033"/>
            <ac:picMk id="30" creationId="{CC0FB5F8-C088-1683-0D95-76FA54D0AF5D}"/>
          </ac:picMkLst>
        </pc:picChg>
        <pc:cxnChg chg="mod">
          <ac:chgData name="Linnea Renqvist" userId="d82666ec-80ba-43bd-8870-7cc97c20b61e" providerId="ADAL" clId="{7E74BC1F-9C78-4C53-B97F-45A87834B0DC}" dt="2026-02-09T16:17:29.781" v="877" actId="208"/>
          <ac:cxnSpMkLst>
            <pc:docMk/>
            <pc:sldMk cId="324032904" sldId="1033"/>
            <ac:cxnSpMk id="2" creationId="{1A8FF1BF-4AD1-098D-3330-4871CDF8666C}"/>
          </ac:cxnSpMkLst>
        </pc:cxnChg>
        <pc:cxnChg chg="mod">
          <ac:chgData name="Linnea Renqvist" userId="d82666ec-80ba-43bd-8870-7cc97c20b61e" providerId="ADAL" clId="{7E74BC1F-9C78-4C53-B97F-45A87834B0DC}" dt="2026-02-09T16:17:22.386" v="876" actId="208"/>
          <ac:cxnSpMkLst>
            <pc:docMk/>
            <pc:sldMk cId="324032904" sldId="1033"/>
            <ac:cxnSpMk id="33" creationId="{10A1865A-2AE3-FC5B-A3E0-C180218385FF}"/>
          </ac:cxnSpMkLst>
        </pc:cxnChg>
        <pc:cxnChg chg="del mod">
          <ac:chgData name="Linnea Renqvist" userId="d82666ec-80ba-43bd-8870-7cc97c20b61e" providerId="ADAL" clId="{7E74BC1F-9C78-4C53-B97F-45A87834B0DC}" dt="2026-02-09T11:06:41.566" v="439" actId="478"/>
          <ac:cxnSpMkLst>
            <pc:docMk/>
            <pc:sldMk cId="324032904" sldId="1033"/>
            <ac:cxnSpMk id="34" creationId="{5E264EBB-F3E4-FCE7-B9C2-679AD51F4418}"/>
          </ac:cxnSpMkLst>
        </pc:cxnChg>
        <pc:cxnChg chg="del mod">
          <ac:chgData name="Linnea Renqvist" userId="d82666ec-80ba-43bd-8870-7cc97c20b61e" providerId="ADAL" clId="{7E74BC1F-9C78-4C53-B97F-45A87834B0DC}" dt="2026-02-09T13:14:47.925" v="823" actId="478"/>
          <ac:cxnSpMkLst>
            <pc:docMk/>
            <pc:sldMk cId="324032904" sldId="1033"/>
            <ac:cxnSpMk id="37" creationId="{D15437FC-9B52-4A0F-BAAA-C0C71F9CCE0D}"/>
          </ac:cxnSpMkLst>
        </pc:cxnChg>
        <pc:cxnChg chg="mod">
          <ac:chgData name="Linnea Renqvist" userId="d82666ec-80ba-43bd-8870-7cc97c20b61e" providerId="ADAL" clId="{7E74BC1F-9C78-4C53-B97F-45A87834B0DC}" dt="2026-02-09T16:16:56.534" v="873" actId="208"/>
          <ac:cxnSpMkLst>
            <pc:docMk/>
            <pc:sldMk cId="324032904" sldId="1033"/>
            <ac:cxnSpMk id="39" creationId="{BF1F8588-1791-18F0-6EA7-B2339A2BBBD0}"/>
          </ac:cxnSpMkLst>
        </pc:cxnChg>
        <pc:cxnChg chg="mod">
          <ac:chgData name="Linnea Renqvist" userId="d82666ec-80ba-43bd-8870-7cc97c20b61e" providerId="ADAL" clId="{7E74BC1F-9C78-4C53-B97F-45A87834B0DC}" dt="2026-02-09T16:17:05.019" v="874" actId="208"/>
          <ac:cxnSpMkLst>
            <pc:docMk/>
            <pc:sldMk cId="324032904" sldId="1033"/>
            <ac:cxnSpMk id="40" creationId="{572113AF-9A27-2D7F-FD3A-7D27F0F674AA}"/>
          </ac:cxnSpMkLst>
        </pc:cxnChg>
        <pc:cxnChg chg="del mod">
          <ac:chgData name="Linnea Renqvist" userId="d82666ec-80ba-43bd-8870-7cc97c20b61e" providerId="ADAL" clId="{7E74BC1F-9C78-4C53-B97F-45A87834B0DC}" dt="2026-02-09T13:13:26.693" v="817" actId="478"/>
          <ac:cxnSpMkLst>
            <pc:docMk/>
            <pc:sldMk cId="324032904" sldId="1033"/>
            <ac:cxnSpMk id="41" creationId="{3E27E821-B6DD-F79A-340C-24CCB7464FD9}"/>
          </ac:cxnSpMkLst>
        </pc:cxnChg>
        <pc:cxnChg chg="mod">
          <ac:chgData name="Linnea Renqvist" userId="d82666ec-80ba-43bd-8870-7cc97c20b61e" providerId="ADAL" clId="{7E74BC1F-9C78-4C53-B97F-45A87834B0DC}" dt="2026-02-09T16:17:12.978" v="875" actId="208"/>
          <ac:cxnSpMkLst>
            <pc:docMk/>
            <pc:sldMk cId="324032904" sldId="1033"/>
            <ac:cxnSpMk id="42" creationId="{8435134D-A47F-6BE3-69E9-029DF839700F}"/>
          </ac:cxnSpMkLst>
        </pc:cxnChg>
        <pc:cxnChg chg="del">
          <ac:chgData name="Linnea Renqvist" userId="d82666ec-80ba-43bd-8870-7cc97c20b61e" providerId="ADAL" clId="{7E74BC1F-9C78-4C53-B97F-45A87834B0DC}" dt="2026-02-09T11:03:34.562" v="410" actId="478"/>
          <ac:cxnSpMkLst>
            <pc:docMk/>
            <pc:sldMk cId="324032904" sldId="1033"/>
            <ac:cxnSpMk id="46" creationId="{55F60F05-23F3-5056-4CCE-3021CE07B2A8}"/>
          </ac:cxnSpMkLst>
        </pc:cxnChg>
        <pc:cxnChg chg="del mod">
          <ac:chgData name="Linnea Renqvist" userId="d82666ec-80ba-43bd-8870-7cc97c20b61e" providerId="ADAL" clId="{7E74BC1F-9C78-4C53-B97F-45A87834B0DC}" dt="2026-02-09T10:56:07.230" v="277" actId="478"/>
          <ac:cxnSpMkLst>
            <pc:docMk/>
            <pc:sldMk cId="324032904" sldId="1033"/>
            <ac:cxnSpMk id="49" creationId="{5914E11D-D74D-8385-D623-63A45C91F0E5}"/>
          </ac:cxnSpMkLst>
        </pc:cxnChg>
        <pc:cxnChg chg="del">
          <ac:chgData name="Linnea Renqvist" userId="d82666ec-80ba-43bd-8870-7cc97c20b61e" providerId="ADAL" clId="{7E74BC1F-9C78-4C53-B97F-45A87834B0DC}" dt="2026-02-09T10:56:11.091" v="278" actId="478"/>
          <ac:cxnSpMkLst>
            <pc:docMk/>
            <pc:sldMk cId="324032904" sldId="1033"/>
            <ac:cxnSpMk id="51" creationId="{E7E67EAC-13BB-213A-9655-C6397B10735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C45BE-4368-624F-A68F-8595D2627007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87B55-AC98-9E48-B9C8-6028E59355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64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28F0E-E404-8777-BD63-9AE880A92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3FD132C-0ECA-7F57-6AC6-3FD5E2AF0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EEC22D6-5EA9-49C9-3AAE-9658B39CF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 dirty="0"/>
              <a:t>Toiminnanjohtaja</a:t>
            </a:r>
            <a:r>
              <a:rPr lang="fi-FI" dirty="0"/>
              <a:t> – kokoaikainen</a:t>
            </a:r>
          </a:p>
          <a:p>
            <a:r>
              <a:rPr lang="fi-FI" b="1" dirty="0"/>
              <a:t>Lasten urheilutoiminnan päällikkö </a:t>
            </a:r>
            <a:r>
              <a:rPr lang="fi-FI" dirty="0"/>
              <a:t>– kokoaikainen</a:t>
            </a:r>
          </a:p>
          <a:p>
            <a:r>
              <a:rPr lang="fi-FI" b="1" dirty="0"/>
              <a:t>Urheilutoiminnan johtaja </a:t>
            </a:r>
            <a:r>
              <a:rPr lang="fi-FI" dirty="0"/>
              <a:t>– kokoaikainen</a:t>
            </a:r>
            <a:br>
              <a:rPr lang="fi-FI" dirty="0"/>
            </a:br>
            <a:r>
              <a:rPr lang="fi-FI" b="1" dirty="0"/>
              <a:t>Nuorisovalmennus päällikkö </a:t>
            </a:r>
            <a:r>
              <a:rPr lang="fi-FI" dirty="0"/>
              <a:t>– kokoaikainen?</a:t>
            </a:r>
          </a:p>
          <a:p>
            <a:r>
              <a:rPr lang="fi-FI" b="1" dirty="0"/>
              <a:t>Harraste- ja aikuisurheilupäällikkö </a:t>
            </a:r>
            <a:r>
              <a:rPr lang="fi-FI" dirty="0"/>
              <a:t>– kokoaikainen</a:t>
            </a:r>
          </a:p>
          <a:p>
            <a:r>
              <a:rPr lang="fi-FI" b="1" dirty="0"/>
              <a:t>Kilpailupäällikkö</a:t>
            </a:r>
            <a:r>
              <a:rPr lang="fi-FI" dirty="0"/>
              <a:t> – osa-aikainen (50%)</a:t>
            </a:r>
          </a:p>
          <a:p>
            <a:r>
              <a:rPr lang="fi-FI" b="1" dirty="0"/>
              <a:t>Viestintäkoordinaattori</a:t>
            </a:r>
            <a:r>
              <a:rPr lang="fi-FI" dirty="0"/>
              <a:t> – osa-aikainen (10h/viikko)</a:t>
            </a:r>
          </a:p>
          <a:p>
            <a:r>
              <a:rPr lang="fi-FI" b="1" dirty="0"/>
              <a:t>Ammattivalmentajat x 4 </a:t>
            </a:r>
            <a:r>
              <a:rPr lang="fi-FI" dirty="0"/>
              <a:t>– osa-aikainen					Hyväksytty vuosikokouksessa 3.12.2025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4F35C1C-D105-FF7C-023F-B0F4DDFD6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87B55-AC98-9E48-B9C8-6028E59355FC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6002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3C76-4229-F06C-B2AD-B241D79FD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E5FA005-0126-57D7-B92F-5D16A8662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22E98C1-38C3-B001-F0C0-81565D496C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7A3A88-1C7E-BEEF-DC37-28144E3FC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87B55-AC98-9E48-B9C8-6028E59355FC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572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46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586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7151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0401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569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490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457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04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8640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372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658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F2801E2-A38F-874C-B02E-4B7B840B208F}" type="datetimeFigureOut">
              <a:rPr lang="fi-FI" smtClean="0"/>
              <a:t>9.2.2026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E6C2AE6-91C7-0041-86DB-16D23D13FA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759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79BB15-35CA-3844-FF1E-2C4A4A0D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uora nuoliyhdysviiva 32">
            <a:extLst>
              <a:ext uri="{FF2B5EF4-FFF2-40B4-BE49-F238E27FC236}">
                <a16:creationId xmlns:a16="http://schemas.microsoft.com/office/drawing/2014/main" id="{10A1865A-2AE3-FC5B-A3E0-C180218385FF}"/>
              </a:ext>
            </a:extLst>
          </p:cNvPr>
          <p:cNvCxnSpPr>
            <a:cxnSpLocks/>
          </p:cNvCxnSpPr>
          <p:nvPr/>
        </p:nvCxnSpPr>
        <p:spPr>
          <a:xfrm>
            <a:off x="7381997" y="2620652"/>
            <a:ext cx="1670206" cy="408465"/>
          </a:xfrm>
          <a:prstGeom prst="straightConnector1">
            <a:avLst/>
          </a:prstGeom>
          <a:ln>
            <a:solidFill>
              <a:srgbClr val="FAE6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" name="Suora nuoliyhdysviiva 1">
            <a:extLst>
              <a:ext uri="{FF2B5EF4-FFF2-40B4-BE49-F238E27FC236}">
                <a16:creationId xmlns:a16="http://schemas.microsoft.com/office/drawing/2014/main" id="{1A8FF1BF-4AD1-098D-3330-4871CDF8666C}"/>
              </a:ext>
            </a:extLst>
          </p:cNvPr>
          <p:cNvCxnSpPr>
            <a:cxnSpLocks/>
          </p:cNvCxnSpPr>
          <p:nvPr/>
        </p:nvCxnSpPr>
        <p:spPr>
          <a:xfrm>
            <a:off x="3200390" y="3669026"/>
            <a:ext cx="7482610" cy="0"/>
          </a:xfrm>
          <a:prstGeom prst="straightConnector1">
            <a:avLst/>
          </a:prstGeom>
          <a:ln>
            <a:solidFill>
              <a:srgbClr val="FAE6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uora nuoliyhdysviiva 38">
            <a:extLst>
              <a:ext uri="{FF2B5EF4-FFF2-40B4-BE49-F238E27FC236}">
                <a16:creationId xmlns:a16="http://schemas.microsoft.com/office/drawing/2014/main" id="{BF1F8588-1791-18F0-6EA7-B2339A2BBBD0}"/>
              </a:ext>
            </a:extLst>
          </p:cNvPr>
          <p:cNvCxnSpPr>
            <a:cxnSpLocks/>
          </p:cNvCxnSpPr>
          <p:nvPr/>
        </p:nvCxnSpPr>
        <p:spPr>
          <a:xfrm flipH="1" flipV="1">
            <a:off x="2382610" y="2429989"/>
            <a:ext cx="1141445" cy="6728"/>
          </a:xfrm>
          <a:prstGeom prst="straightConnector1">
            <a:avLst/>
          </a:prstGeom>
          <a:ln>
            <a:solidFill>
              <a:srgbClr val="FAE6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Pyöristetty suorakulmio 8">
            <a:extLst>
              <a:ext uri="{FF2B5EF4-FFF2-40B4-BE49-F238E27FC236}">
                <a16:creationId xmlns:a16="http://schemas.microsoft.com/office/drawing/2014/main" id="{60F11B1A-60EA-AE4E-143F-E710F04EF138}"/>
              </a:ext>
            </a:extLst>
          </p:cNvPr>
          <p:cNvSpPr/>
          <p:nvPr/>
        </p:nvSpPr>
        <p:spPr>
          <a:xfrm>
            <a:off x="3543461" y="1202914"/>
            <a:ext cx="3838535" cy="679519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947" dirty="0">
                <a:latin typeface="Jost" pitchFamily="2" charset="0"/>
                <a:ea typeface="Jost" pitchFamily="2" charset="0"/>
              </a:rPr>
              <a:t>Hallitus</a:t>
            </a:r>
          </a:p>
        </p:txBody>
      </p:sp>
      <p:sp>
        <p:nvSpPr>
          <p:cNvPr id="10" name="Pyöristetty suorakulmio 9">
            <a:extLst>
              <a:ext uri="{FF2B5EF4-FFF2-40B4-BE49-F238E27FC236}">
                <a16:creationId xmlns:a16="http://schemas.microsoft.com/office/drawing/2014/main" id="{4F8E1297-6FE4-C709-220F-3E45A50680C6}"/>
              </a:ext>
            </a:extLst>
          </p:cNvPr>
          <p:cNvSpPr/>
          <p:nvPr/>
        </p:nvSpPr>
        <p:spPr>
          <a:xfrm>
            <a:off x="1014532" y="3029117"/>
            <a:ext cx="2364447" cy="899452"/>
          </a:xfrm>
          <a:prstGeom prst="roundRect">
            <a:avLst/>
          </a:prstGeom>
          <a:solidFill>
            <a:srgbClr val="08523B"/>
          </a:solidFill>
          <a:ln>
            <a:solidFill>
              <a:srgbClr val="0852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753" dirty="0">
                <a:solidFill>
                  <a:schemeClr val="bg1"/>
                </a:solidFill>
                <a:latin typeface="Jost" pitchFamily="2" charset="0"/>
                <a:ea typeface="Jost" pitchFamily="2" charset="0"/>
              </a:rPr>
              <a:t>Nuoriso-päällikkö</a:t>
            </a:r>
          </a:p>
        </p:txBody>
      </p:sp>
      <p:sp>
        <p:nvSpPr>
          <p:cNvPr id="11" name="Pyöristetty suorakulmio 10">
            <a:extLst>
              <a:ext uri="{FF2B5EF4-FFF2-40B4-BE49-F238E27FC236}">
                <a16:creationId xmlns:a16="http://schemas.microsoft.com/office/drawing/2014/main" id="{FAE1A1E1-DD0D-B867-E88F-8587D5337418}"/>
              </a:ext>
            </a:extLst>
          </p:cNvPr>
          <p:cNvSpPr/>
          <p:nvPr/>
        </p:nvSpPr>
        <p:spPr>
          <a:xfrm>
            <a:off x="1065760" y="1940308"/>
            <a:ext cx="1316850" cy="800028"/>
          </a:xfrm>
          <a:prstGeom prst="roundRect">
            <a:avLst/>
          </a:prstGeom>
          <a:solidFill>
            <a:schemeClr val="bg1"/>
          </a:solidFill>
          <a:ln>
            <a:solidFill>
              <a:srgbClr val="E0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753" dirty="0">
                <a:solidFill>
                  <a:srgbClr val="08523B"/>
                </a:solidFill>
                <a:latin typeface="Jost" pitchFamily="2" charset="0"/>
                <a:ea typeface="Jost" pitchFamily="2" charset="0"/>
              </a:rPr>
              <a:t>Projekti-työntekijät</a:t>
            </a:r>
          </a:p>
        </p:txBody>
      </p:sp>
      <p:sp>
        <p:nvSpPr>
          <p:cNvPr id="12" name="Pyöristetty suorakulmio 11">
            <a:extLst>
              <a:ext uri="{FF2B5EF4-FFF2-40B4-BE49-F238E27FC236}">
                <a16:creationId xmlns:a16="http://schemas.microsoft.com/office/drawing/2014/main" id="{A297DADB-1EBB-1F04-E587-BC1AF1270CBC}"/>
              </a:ext>
            </a:extLst>
          </p:cNvPr>
          <p:cNvSpPr/>
          <p:nvPr/>
        </p:nvSpPr>
        <p:spPr>
          <a:xfrm>
            <a:off x="9774365" y="3077456"/>
            <a:ext cx="1861885" cy="881762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0" b="1" dirty="0">
              <a:latin typeface="Jost" pitchFamily="2" charset="0"/>
              <a:ea typeface="Jost" pitchFamily="2" charset="0"/>
            </a:endParaRPr>
          </a:p>
          <a:p>
            <a:pPr algn="ctr"/>
            <a:r>
              <a:rPr lang="fi-FI" sz="1750" dirty="0">
                <a:latin typeface="Jost" pitchFamily="2" charset="0"/>
                <a:ea typeface="Jost" pitchFamily="2" charset="0"/>
              </a:rPr>
              <a:t>Kilpailu- ja tapahtuma-päällikkö</a:t>
            </a:r>
            <a:br>
              <a:rPr lang="fi-FI" sz="1363" dirty="0">
                <a:latin typeface="Jost" pitchFamily="2" charset="0"/>
                <a:ea typeface="Jost" pitchFamily="2" charset="0"/>
              </a:rPr>
            </a:br>
            <a:endParaRPr lang="fi-FI" sz="1363" dirty="0">
              <a:highlight>
                <a:srgbClr val="00A476"/>
              </a:highlight>
              <a:latin typeface="Jost" pitchFamily="2" charset="0"/>
              <a:ea typeface="Jost" pitchFamily="2" charset="0"/>
            </a:endParaRPr>
          </a:p>
        </p:txBody>
      </p:sp>
      <p:sp>
        <p:nvSpPr>
          <p:cNvPr id="14" name="Pyöristetty suorakulmio 13">
            <a:extLst>
              <a:ext uri="{FF2B5EF4-FFF2-40B4-BE49-F238E27FC236}">
                <a16:creationId xmlns:a16="http://schemas.microsoft.com/office/drawing/2014/main" id="{47745CCF-EA6B-4BC3-A8AF-3946AB47C751}"/>
              </a:ext>
            </a:extLst>
          </p:cNvPr>
          <p:cNvSpPr/>
          <p:nvPr/>
        </p:nvSpPr>
        <p:spPr>
          <a:xfrm>
            <a:off x="3564833" y="2154290"/>
            <a:ext cx="3817164" cy="698752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 b="1" dirty="0">
              <a:latin typeface="Jost" pitchFamily="2" charset="0"/>
              <a:ea typeface="Jost" pitchFamily="2" charset="0"/>
            </a:endParaRPr>
          </a:p>
          <a:p>
            <a:pPr algn="ctr"/>
            <a:r>
              <a:rPr lang="fi-FI" sz="1753" dirty="0">
                <a:latin typeface="Jost" pitchFamily="2" charset="0"/>
                <a:ea typeface="Jost" pitchFamily="2" charset="0"/>
              </a:rPr>
              <a:t>Toiminnanjohtaja</a:t>
            </a:r>
            <a:br>
              <a:rPr lang="fi-FI" sz="1753" dirty="0">
                <a:latin typeface="Jost" pitchFamily="2" charset="0"/>
                <a:ea typeface="Jost" pitchFamily="2" charset="0"/>
              </a:rPr>
            </a:br>
            <a:r>
              <a:rPr lang="fi-FI" sz="1071" dirty="0">
                <a:latin typeface="Jost" pitchFamily="2" charset="0"/>
                <a:ea typeface="Jost" pitchFamily="2" charset="0"/>
              </a:rPr>
              <a:t> </a:t>
            </a:r>
            <a:endParaRPr lang="fi-FI" sz="1753" dirty="0">
              <a:latin typeface="Jost" pitchFamily="2" charset="0"/>
              <a:ea typeface="Jost" pitchFamily="2" charset="0"/>
            </a:endParaRPr>
          </a:p>
        </p:txBody>
      </p:sp>
      <p:sp>
        <p:nvSpPr>
          <p:cNvPr id="17" name="Pyöristetty suorakulmio 16">
            <a:extLst>
              <a:ext uri="{FF2B5EF4-FFF2-40B4-BE49-F238E27FC236}">
                <a16:creationId xmlns:a16="http://schemas.microsoft.com/office/drawing/2014/main" id="{C3F698A2-59E2-7EEB-F1F9-2589A8EE7258}"/>
              </a:ext>
            </a:extLst>
          </p:cNvPr>
          <p:cNvSpPr/>
          <p:nvPr/>
        </p:nvSpPr>
        <p:spPr>
          <a:xfrm>
            <a:off x="3564833" y="5448937"/>
            <a:ext cx="1964419" cy="1036707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Alle 13-vuotiaiden kilparyhmien </a:t>
            </a:r>
            <a:b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</a:br>
            <a: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valmentajat</a:t>
            </a:r>
          </a:p>
        </p:txBody>
      </p:sp>
      <p:sp>
        <p:nvSpPr>
          <p:cNvPr id="18" name="Pyöristetty suorakulmio 17">
            <a:extLst>
              <a:ext uri="{FF2B5EF4-FFF2-40B4-BE49-F238E27FC236}">
                <a16:creationId xmlns:a16="http://schemas.microsoft.com/office/drawing/2014/main" id="{2B964F06-CD0F-1AE9-547C-F77EA75F8BF3}"/>
              </a:ext>
            </a:extLst>
          </p:cNvPr>
          <p:cNvSpPr/>
          <p:nvPr/>
        </p:nvSpPr>
        <p:spPr>
          <a:xfrm>
            <a:off x="3564790" y="4099796"/>
            <a:ext cx="1964420" cy="1190647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63" b="1" dirty="0">
              <a:solidFill>
                <a:srgbClr val="08523B"/>
              </a:solidFill>
            </a:endParaRPr>
          </a:p>
          <a:p>
            <a:pPr algn="ctr"/>
            <a:endParaRPr lang="fi-FI" sz="1550" dirty="0">
              <a:solidFill>
                <a:srgbClr val="FFFFFF"/>
              </a:solidFill>
              <a:latin typeface="Jost" pitchFamily="2" charset="0"/>
              <a:ea typeface="Jost" pitchFamily="2" charset="0"/>
            </a:endParaRPr>
          </a:p>
          <a:p>
            <a:pPr algn="ctr"/>
            <a: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Nuorisovalmennus</a:t>
            </a:r>
            <a:b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</a:br>
            <a: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päällikkö</a:t>
            </a:r>
            <a:b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</a:br>
            <a:b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</a:br>
            <a:r>
              <a:rPr lang="fi-FI" sz="1550" b="1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 </a:t>
            </a:r>
          </a:p>
        </p:txBody>
      </p:sp>
      <p:sp>
        <p:nvSpPr>
          <p:cNvPr id="19" name="Pyöristetty suorakulmio 18">
            <a:extLst>
              <a:ext uri="{FF2B5EF4-FFF2-40B4-BE49-F238E27FC236}">
                <a16:creationId xmlns:a16="http://schemas.microsoft.com/office/drawing/2014/main" id="{C71BE04C-90C1-0FAF-33FF-5C82F2AA67CE}"/>
              </a:ext>
            </a:extLst>
          </p:cNvPr>
          <p:cNvSpPr/>
          <p:nvPr/>
        </p:nvSpPr>
        <p:spPr>
          <a:xfrm>
            <a:off x="3530750" y="3067019"/>
            <a:ext cx="3937348" cy="874283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753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Urheilutoimenjohtaja</a:t>
            </a:r>
          </a:p>
        </p:txBody>
      </p:sp>
      <p:sp>
        <p:nvSpPr>
          <p:cNvPr id="20" name="Pyöristetty suorakulmio 19">
            <a:extLst>
              <a:ext uri="{FF2B5EF4-FFF2-40B4-BE49-F238E27FC236}">
                <a16:creationId xmlns:a16="http://schemas.microsoft.com/office/drawing/2014/main" id="{B40EA901-39DD-713E-0250-CD7A786A9520}"/>
              </a:ext>
            </a:extLst>
          </p:cNvPr>
          <p:cNvSpPr/>
          <p:nvPr/>
        </p:nvSpPr>
        <p:spPr>
          <a:xfrm>
            <a:off x="7624041" y="3054286"/>
            <a:ext cx="1994381" cy="874283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753" dirty="0">
                <a:latin typeface="Jost" pitchFamily="2" charset="0"/>
                <a:ea typeface="Jost" pitchFamily="2" charset="0"/>
              </a:rPr>
              <a:t>Harraste- ja aikuisurheilu-päällikkö </a:t>
            </a:r>
          </a:p>
        </p:txBody>
      </p:sp>
      <p:sp>
        <p:nvSpPr>
          <p:cNvPr id="23" name="Pyöristetty suorakulmio 22">
            <a:extLst>
              <a:ext uri="{FF2B5EF4-FFF2-40B4-BE49-F238E27FC236}">
                <a16:creationId xmlns:a16="http://schemas.microsoft.com/office/drawing/2014/main" id="{051DBDB6-B4C7-AB21-FB14-DB61666DFCC9}"/>
              </a:ext>
            </a:extLst>
          </p:cNvPr>
          <p:cNvSpPr/>
          <p:nvPr/>
        </p:nvSpPr>
        <p:spPr>
          <a:xfrm>
            <a:off x="1014532" y="4084272"/>
            <a:ext cx="2388004" cy="1146520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550" dirty="0">
                <a:latin typeface="Jost" pitchFamily="2" charset="0"/>
                <a:ea typeface="Jost" pitchFamily="2" charset="0"/>
              </a:rPr>
              <a:t>Lasten ja nuorten harrastustoiminnan ohjaajat</a:t>
            </a:r>
          </a:p>
        </p:txBody>
      </p:sp>
      <p:sp>
        <p:nvSpPr>
          <p:cNvPr id="26" name="Pyöristetty suorakulmio 25">
            <a:extLst>
              <a:ext uri="{FF2B5EF4-FFF2-40B4-BE49-F238E27FC236}">
                <a16:creationId xmlns:a16="http://schemas.microsoft.com/office/drawing/2014/main" id="{0973F4BA-119F-D824-83C0-4646DEB28A16}"/>
              </a:ext>
            </a:extLst>
          </p:cNvPr>
          <p:cNvSpPr/>
          <p:nvPr/>
        </p:nvSpPr>
        <p:spPr>
          <a:xfrm>
            <a:off x="5695542" y="4099483"/>
            <a:ext cx="1849488" cy="1190960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fi-FI" sz="1558" b="1" dirty="0">
                <a:solidFill>
                  <a:srgbClr val="08523B"/>
                </a:solidFill>
              </a:rPr>
            </a:br>
            <a:endParaRPr lang="fi-FI" sz="1558" b="1" dirty="0">
              <a:solidFill>
                <a:srgbClr val="08523B"/>
              </a:solidFill>
            </a:endParaRPr>
          </a:p>
          <a:p>
            <a:pPr algn="ctr"/>
            <a: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Työsuhteessa olevat</a:t>
            </a:r>
            <a:b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</a:br>
            <a: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  <a:t>ja OTO-valmentajat</a:t>
            </a:r>
          </a:p>
          <a:p>
            <a:pPr algn="ctr"/>
            <a:br>
              <a:rPr lang="fi-FI" sz="1550" dirty="0">
                <a:solidFill>
                  <a:srgbClr val="FFFFFF"/>
                </a:solidFill>
                <a:latin typeface="Jost" pitchFamily="2" charset="0"/>
                <a:ea typeface="Jost" pitchFamily="2" charset="0"/>
              </a:rPr>
            </a:br>
            <a:endParaRPr lang="fi-FI" sz="1550" dirty="0">
              <a:solidFill>
                <a:srgbClr val="FFFFFF"/>
              </a:solidFill>
              <a:latin typeface="Jost" pitchFamily="2" charset="0"/>
              <a:ea typeface="Jost" pitchFamily="2" charset="0"/>
            </a:endParaRPr>
          </a:p>
        </p:txBody>
      </p:sp>
      <p:sp>
        <p:nvSpPr>
          <p:cNvPr id="29" name="Pyöristetty suorakulmio 28">
            <a:extLst>
              <a:ext uri="{FF2B5EF4-FFF2-40B4-BE49-F238E27FC236}">
                <a16:creationId xmlns:a16="http://schemas.microsoft.com/office/drawing/2014/main" id="{02DE4AAA-4C36-00DA-B15E-B9D88ED1D2C6}"/>
              </a:ext>
            </a:extLst>
          </p:cNvPr>
          <p:cNvSpPr/>
          <p:nvPr/>
        </p:nvSpPr>
        <p:spPr>
          <a:xfrm>
            <a:off x="7711362" y="4079143"/>
            <a:ext cx="1907060" cy="1138945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550" dirty="0">
                <a:latin typeface="Jost" pitchFamily="2" charset="0"/>
                <a:ea typeface="Jost" pitchFamily="2" charset="0"/>
              </a:rPr>
              <a:t>Aikuisten harrastus- ja kilpailutoiminnan ohjaajat </a:t>
            </a:r>
          </a:p>
        </p:txBody>
      </p:sp>
      <p:sp>
        <p:nvSpPr>
          <p:cNvPr id="35" name="Nuoli ylös ja alas 34">
            <a:extLst>
              <a:ext uri="{FF2B5EF4-FFF2-40B4-BE49-F238E27FC236}">
                <a16:creationId xmlns:a16="http://schemas.microsoft.com/office/drawing/2014/main" id="{5F165FE5-CC82-E7FB-85EB-8C8D772FC44D}"/>
              </a:ext>
            </a:extLst>
          </p:cNvPr>
          <p:cNvSpPr/>
          <p:nvPr/>
        </p:nvSpPr>
        <p:spPr>
          <a:xfrm>
            <a:off x="5346382" y="1785922"/>
            <a:ext cx="274591" cy="430091"/>
          </a:xfrm>
          <a:prstGeom prst="up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  <p:cxnSp>
        <p:nvCxnSpPr>
          <p:cNvPr id="40" name="Suora nuoliyhdysviiva 39">
            <a:extLst>
              <a:ext uri="{FF2B5EF4-FFF2-40B4-BE49-F238E27FC236}">
                <a16:creationId xmlns:a16="http://schemas.microsoft.com/office/drawing/2014/main" id="{572113AF-9A27-2D7F-FD3A-7D27F0F674AA}"/>
              </a:ext>
            </a:extLst>
          </p:cNvPr>
          <p:cNvCxnSpPr>
            <a:cxnSpLocks/>
            <a:stCxn id="14" idx="1"/>
            <a:endCxn id="10" idx="0"/>
          </p:cNvCxnSpPr>
          <p:nvPr/>
        </p:nvCxnSpPr>
        <p:spPr>
          <a:xfrm flipH="1">
            <a:off x="2196756" y="2503666"/>
            <a:ext cx="1368077" cy="525451"/>
          </a:xfrm>
          <a:prstGeom prst="straightConnector1">
            <a:avLst/>
          </a:prstGeom>
          <a:ln>
            <a:solidFill>
              <a:srgbClr val="FAE6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Suora nuoliyhdysviiva 41">
            <a:extLst>
              <a:ext uri="{FF2B5EF4-FFF2-40B4-BE49-F238E27FC236}">
                <a16:creationId xmlns:a16="http://schemas.microsoft.com/office/drawing/2014/main" id="{8435134D-A47F-6BE3-69E9-029DF839700F}"/>
              </a:ext>
            </a:extLst>
          </p:cNvPr>
          <p:cNvCxnSpPr>
            <a:cxnSpLocks/>
          </p:cNvCxnSpPr>
          <p:nvPr/>
        </p:nvCxnSpPr>
        <p:spPr>
          <a:xfrm>
            <a:off x="7365309" y="2460257"/>
            <a:ext cx="3587107" cy="606762"/>
          </a:xfrm>
          <a:prstGeom prst="straightConnector1">
            <a:avLst/>
          </a:prstGeom>
          <a:ln>
            <a:solidFill>
              <a:srgbClr val="FAE6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Alanuoli 51">
            <a:extLst>
              <a:ext uri="{FF2B5EF4-FFF2-40B4-BE49-F238E27FC236}">
                <a16:creationId xmlns:a16="http://schemas.microsoft.com/office/drawing/2014/main" id="{98D6A08B-1048-EDF4-94F8-0780134C96D1}"/>
              </a:ext>
            </a:extLst>
          </p:cNvPr>
          <p:cNvSpPr/>
          <p:nvPr/>
        </p:nvSpPr>
        <p:spPr>
          <a:xfrm>
            <a:off x="3723499" y="3935786"/>
            <a:ext cx="272087" cy="239851"/>
          </a:xfrm>
          <a:prstGeom prst="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  <p:sp>
        <p:nvSpPr>
          <p:cNvPr id="53" name="Alanuoli 52">
            <a:extLst>
              <a:ext uri="{FF2B5EF4-FFF2-40B4-BE49-F238E27FC236}">
                <a16:creationId xmlns:a16="http://schemas.microsoft.com/office/drawing/2014/main" id="{7E3797E4-52CA-D2DF-A877-1419937ACFC9}"/>
              </a:ext>
            </a:extLst>
          </p:cNvPr>
          <p:cNvSpPr/>
          <p:nvPr/>
        </p:nvSpPr>
        <p:spPr>
          <a:xfrm>
            <a:off x="2981074" y="3935786"/>
            <a:ext cx="251939" cy="239851"/>
          </a:xfrm>
          <a:prstGeom prst="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  <p:sp>
        <p:nvSpPr>
          <p:cNvPr id="54" name="Alanuoli 53">
            <a:extLst>
              <a:ext uri="{FF2B5EF4-FFF2-40B4-BE49-F238E27FC236}">
                <a16:creationId xmlns:a16="http://schemas.microsoft.com/office/drawing/2014/main" id="{4AF53BCA-28D4-902A-EC0C-87F0DADB3708}"/>
              </a:ext>
            </a:extLst>
          </p:cNvPr>
          <p:cNvSpPr/>
          <p:nvPr/>
        </p:nvSpPr>
        <p:spPr>
          <a:xfrm>
            <a:off x="7114191" y="3935786"/>
            <a:ext cx="238015" cy="239851"/>
          </a:xfrm>
          <a:prstGeom prst="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  <p:sp>
        <p:nvSpPr>
          <p:cNvPr id="56" name="Alanuoli 55">
            <a:extLst>
              <a:ext uri="{FF2B5EF4-FFF2-40B4-BE49-F238E27FC236}">
                <a16:creationId xmlns:a16="http://schemas.microsoft.com/office/drawing/2014/main" id="{98D3ABD2-6C60-9672-C8F1-AA91C7698C70}"/>
              </a:ext>
            </a:extLst>
          </p:cNvPr>
          <p:cNvSpPr/>
          <p:nvPr/>
        </p:nvSpPr>
        <p:spPr>
          <a:xfrm flipH="1">
            <a:off x="7867821" y="3932248"/>
            <a:ext cx="254446" cy="239851"/>
          </a:xfrm>
          <a:prstGeom prst="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  <p:sp>
        <p:nvSpPr>
          <p:cNvPr id="57" name="Tekstiruutu 56">
            <a:extLst>
              <a:ext uri="{FF2B5EF4-FFF2-40B4-BE49-F238E27FC236}">
                <a16:creationId xmlns:a16="http://schemas.microsoft.com/office/drawing/2014/main" id="{ADE64F4C-B6CC-13C3-6DDF-4AEB34A10E88}"/>
              </a:ext>
            </a:extLst>
          </p:cNvPr>
          <p:cNvSpPr txBox="1"/>
          <p:nvPr/>
        </p:nvSpPr>
        <p:spPr>
          <a:xfrm>
            <a:off x="254524" y="298223"/>
            <a:ext cx="10561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8523B"/>
                </a:solidFill>
                <a:latin typeface="Jost" pitchFamily="2" charset="0"/>
                <a:ea typeface="Jost" pitchFamily="2" charset="0"/>
              </a:rPr>
              <a:t>Organisaatiokaavio</a:t>
            </a:r>
          </a:p>
        </p:txBody>
      </p:sp>
      <p:pic>
        <p:nvPicPr>
          <p:cNvPr id="30" name="Kuva 29">
            <a:extLst>
              <a:ext uri="{FF2B5EF4-FFF2-40B4-BE49-F238E27FC236}">
                <a16:creationId xmlns:a16="http://schemas.microsoft.com/office/drawing/2014/main" id="{CC0FB5F8-C088-1683-0D95-76FA54D0A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19" y="105494"/>
            <a:ext cx="1316850" cy="1377815"/>
          </a:xfrm>
          <a:prstGeom prst="rect">
            <a:avLst/>
          </a:prstGeom>
        </p:spPr>
      </p:pic>
      <p:sp>
        <p:nvSpPr>
          <p:cNvPr id="5" name="Alanuoli 51">
            <a:extLst>
              <a:ext uri="{FF2B5EF4-FFF2-40B4-BE49-F238E27FC236}">
                <a16:creationId xmlns:a16="http://schemas.microsoft.com/office/drawing/2014/main" id="{71525202-A00C-BB50-4F6D-65B8040CCFEC}"/>
              </a:ext>
            </a:extLst>
          </p:cNvPr>
          <p:cNvSpPr/>
          <p:nvPr/>
        </p:nvSpPr>
        <p:spPr>
          <a:xfrm>
            <a:off x="3720776" y="2865904"/>
            <a:ext cx="272087" cy="239851"/>
          </a:xfrm>
          <a:prstGeom prst="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  <p:sp>
        <p:nvSpPr>
          <p:cNvPr id="6" name="Alanuoli 51">
            <a:extLst>
              <a:ext uri="{FF2B5EF4-FFF2-40B4-BE49-F238E27FC236}">
                <a16:creationId xmlns:a16="http://schemas.microsoft.com/office/drawing/2014/main" id="{E5DC7168-3D61-BB04-D3C6-2736A56B7F62}"/>
              </a:ext>
            </a:extLst>
          </p:cNvPr>
          <p:cNvSpPr/>
          <p:nvPr/>
        </p:nvSpPr>
        <p:spPr>
          <a:xfrm>
            <a:off x="3719397" y="5290443"/>
            <a:ext cx="272087" cy="239851"/>
          </a:xfrm>
          <a:prstGeom prst="downArrow">
            <a:avLst/>
          </a:prstGeom>
          <a:solidFill>
            <a:srgbClr val="FAE650"/>
          </a:solidFill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753"/>
          </a:p>
        </p:txBody>
      </p:sp>
    </p:spTree>
    <p:extLst>
      <p:ext uri="{BB962C8B-B14F-4D97-AF65-F5344CB8AC3E}">
        <p14:creationId xmlns:p14="http://schemas.microsoft.com/office/powerpoint/2010/main" val="32403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7D7F3D-0879-0C0E-A578-16F72D745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lipsi 16">
            <a:extLst>
              <a:ext uri="{FF2B5EF4-FFF2-40B4-BE49-F238E27FC236}">
                <a16:creationId xmlns:a16="http://schemas.microsoft.com/office/drawing/2014/main" id="{88766C9E-33B6-4B41-94EA-A96F062EB110}"/>
              </a:ext>
            </a:extLst>
          </p:cNvPr>
          <p:cNvSpPr/>
          <p:nvPr/>
        </p:nvSpPr>
        <p:spPr>
          <a:xfrm>
            <a:off x="2436215" y="616142"/>
            <a:ext cx="7246266" cy="3811980"/>
          </a:xfrm>
          <a:prstGeom prst="ellipse">
            <a:avLst/>
          </a:prstGeom>
          <a:noFill/>
          <a:ln>
            <a:solidFill>
              <a:srgbClr val="FAE6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yöristetty suorakulmio 3">
            <a:extLst>
              <a:ext uri="{FF2B5EF4-FFF2-40B4-BE49-F238E27FC236}">
                <a16:creationId xmlns:a16="http://schemas.microsoft.com/office/drawing/2014/main" id="{82021F51-639E-706E-3182-09E1C3BC5DF8}"/>
              </a:ext>
            </a:extLst>
          </p:cNvPr>
          <p:cNvSpPr/>
          <p:nvPr/>
        </p:nvSpPr>
        <p:spPr>
          <a:xfrm>
            <a:off x="4517812" y="1628300"/>
            <a:ext cx="3351507" cy="1760413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fi-FI" b="1" dirty="0"/>
            </a:br>
            <a:r>
              <a:rPr lang="fi-FI" sz="2800" dirty="0">
                <a:latin typeface="Jost  "/>
              </a:rPr>
              <a:t>Toiminnanjohtaja</a:t>
            </a:r>
            <a:br>
              <a:rPr lang="fi-FI" dirty="0"/>
            </a:br>
            <a:endParaRPr lang="fi-FI" dirty="0"/>
          </a:p>
        </p:txBody>
      </p:sp>
      <p:sp>
        <p:nvSpPr>
          <p:cNvPr id="7" name="Pyöristetty suorakulmio 6">
            <a:extLst>
              <a:ext uri="{FF2B5EF4-FFF2-40B4-BE49-F238E27FC236}">
                <a16:creationId xmlns:a16="http://schemas.microsoft.com/office/drawing/2014/main" id="{A99BC5D9-57DE-8446-17E3-8396A511099E}"/>
              </a:ext>
            </a:extLst>
          </p:cNvPr>
          <p:cNvSpPr/>
          <p:nvPr/>
        </p:nvSpPr>
        <p:spPr>
          <a:xfrm>
            <a:off x="1162376" y="1781996"/>
            <a:ext cx="3104110" cy="726510"/>
          </a:xfrm>
          <a:prstGeom prst="roundRect">
            <a:avLst/>
          </a:prstGeom>
          <a:solidFill>
            <a:srgbClr val="08523B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rgbClr val="FFFFFF"/>
                </a:solidFill>
                <a:latin typeface="Jost  "/>
              </a:rPr>
              <a:t>Nuorisopäällikkö</a:t>
            </a:r>
          </a:p>
        </p:txBody>
      </p:sp>
      <p:sp>
        <p:nvSpPr>
          <p:cNvPr id="8" name="Pyöristetty suorakulmio 7">
            <a:extLst>
              <a:ext uri="{FF2B5EF4-FFF2-40B4-BE49-F238E27FC236}">
                <a16:creationId xmlns:a16="http://schemas.microsoft.com/office/drawing/2014/main" id="{65627323-F93E-06A9-FF34-D04533A4351F}"/>
              </a:ext>
            </a:extLst>
          </p:cNvPr>
          <p:cNvSpPr/>
          <p:nvPr/>
        </p:nvSpPr>
        <p:spPr>
          <a:xfrm>
            <a:off x="8120645" y="1795621"/>
            <a:ext cx="3253341" cy="726511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Jost  "/>
              </a:rPr>
              <a:t>Urheilutoimenjohtaja</a:t>
            </a:r>
            <a:r>
              <a:rPr lang="fi-FI" b="1" dirty="0"/>
              <a:t> </a:t>
            </a:r>
            <a:endParaRPr lang="fi-FI" dirty="0"/>
          </a:p>
        </p:txBody>
      </p:sp>
      <p:sp>
        <p:nvSpPr>
          <p:cNvPr id="9" name="Pyöristetty suorakulmio 8">
            <a:extLst>
              <a:ext uri="{FF2B5EF4-FFF2-40B4-BE49-F238E27FC236}">
                <a16:creationId xmlns:a16="http://schemas.microsoft.com/office/drawing/2014/main" id="{F324D7FC-B708-B64F-4A87-D1DB13AAFCE0}"/>
              </a:ext>
            </a:extLst>
          </p:cNvPr>
          <p:cNvSpPr/>
          <p:nvPr/>
        </p:nvSpPr>
        <p:spPr>
          <a:xfrm>
            <a:off x="1162376" y="2662202"/>
            <a:ext cx="3104110" cy="679587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latin typeface="Jost  "/>
              </a:rPr>
              <a:t>Harraste- ja aikuisurheilupäällikkö </a:t>
            </a:r>
          </a:p>
        </p:txBody>
      </p:sp>
      <p:sp>
        <p:nvSpPr>
          <p:cNvPr id="11" name="Pyöristetty suorakulmio 10">
            <a:extLst>
              <a:ext uri="{FF2B5EF4-FFF2-40B4-BE49-F238E27FC236}">
                <a16:creationId xmlns:a16="http://schemas.microsoft.com/office/drawing/2014/main" id="{571FA31D-613E-0255-508F-3A9FBE8F57C0}"/>
              </a:ext>
            </a:extLst>
          </p:cNvPr>
          <p:cNvSpPr/>
          <p:nvPr/>
        </p:nvSpPr>
        <p:spPr>
          <a:xfrm>
            <a:off x="8120645" y="2662202"/>
            <a:ext cx="3253341" cy="726511"/>
          </a:xfrm>
          <a:prstGeom prst="roundRect">
            <a:avLst/>
          </a:prstGeom>
          <a:solidFill>
            <a:srgbClr val="0852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fi-FI" sz="2000" dirty="0">
                <a:latin typeface="Jost  "/>
              </a:rPr>
            </a:br>
            <a:r>
              <a:rPr lang="fi-FI" sz="2000" dirty="0">
                <a:latin typeface="Jost  "/>
              </a:rPr>
              <a:t>Kilpailu- ja tapahtumapäällikkö</a:t>
            </a:r>
            <a:br>
              <a:rPr lang="fi-FI" sz="2000" dirty="0">
                <a:latin typeface="Jost  "/>
              </a:rPr>
            </a:br>
            <a:endParaRPr lang="fi-FI" sz="2000" dirty="0">
              <a:latin typeface="Jost  "/>
            </a:endParaRPr>
          </a:p>
        </p:txBody>
      </p:sp>
      <p:sp>
        <p:nvSpPr>
          <p:cNvPr id="15" name="Kaari 14">
            <a:extLst>
              <a:ext uri="{FF2B5EF4-FFF2-40B4-BE49-F238E27FC236}">
                <a16:creationId xmlns:a16="http://schemas.microsoft.com/office/drawing/2014/main" id="{05B98A25-D6EA-08F7-A144-41FB0787F4D5}"/>
              </a:ext>
            </a:extLst>
          </p:cNvPr>
          <p:cNvSpPr/>
          <p:nvPr/>
        </p:nvSpPr>
        <p:spPr>
          <a:xfrm>
            <a:off x="5169382" y="3972872"/>
            <a:ext cx="172577" cy="32867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Kuva 13" descr="Kuva, joka sisältää kohteen symboli, Fontti, logo, Grafiikka&#10;&#10;Tekoälyllä luotu sisältö voi olla virheellistä.">
            <a:extLst>
              <a:ext uri="{FF2B5EF4-FFF2-40B4-BE49-F238E27FC236}">
                <a16:creationId xmlns:a16="http://schemas.microsoft.com/office/drawing/2014/main" id="{F695666C-57FB-44CC-856D-2DE8AC870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206" y="5005434"/>
            <a:ext cx="1318394" cy="1375352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B66453FC-5B05-5AC2-BED0-19E44FB6A0BD}"/>
              </a:ext>
            </a:extLst>
          </p:cNvPr>
          <p:cNvSpPr txBox="1"/>
          <p:nvPr/>
        </p:nvSpPr>
        <p:spPr>
          <a:xfrm>
            <a:off x="2436214" y="5400723"/>
            <a:ext cx="7622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>
                <a:solidFill>
                  <a:srgbClr val="08523B"/>
                </a:solidFill>
                <a:latin typeface="Jost" pitchFamily="2" charset="0"/>
                <a:ea typeface="Jost" pitchFamily="2" charset="0"/>
              </a:rPr>
              <a:t>Operatiivinen johtoryhmä</a:t>
            </a:r>
          </a:p>
        </p:txBody>
      </p:sp>
    </p:spTree>
    <p:extLst>
      <p:ext uri="{BB962C8B-B14F-4D97-AF65-F5344CB8AC3E}">
        <p14:creationId xmlns:p14="http://schemas.microsoft.com/office/powerpoint/2010/main" val="3751391255"/>
      </p:ext>
    </p:extLst>
  </p:cSld>
  <p:clrMapOvr>
    <a:masterClrMapping/>
  </p:clrMapOvr>
</p:sld>
</file>

<file path=ppt/theme/theme1.xml><?xml version="1.0" encoding="utf-8"?>
<a:theme xmlns:a="http://schemas.openxmlformats.org/drawingml/2006/main" name="Pakkaus">
  <a:themeElements>
    <a:clrScheme name="Pakkau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au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au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79937</TotalTime>
  <Words>110</Words>
  <Application>Microsoft Office PowerPoint</Application>
  <PresentationFormat>Laajakuva</PresentationFormat>
  <Paragraphs>34</Paragraphs>
  <Slides>2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8" baseType="lpstr">
      <vt:lpstr>Arial</vt:lpstr>
      <vt:lpstr>Calibri</vt:lpstr>
      <vt:lpstr>Gill Sans MT</vt:lpstr>
      <vt:lpstr>Jost</vt:lpstr>
      <vt:lpstr>Jost  </vt:lpstr>
      <vt:lpstr>Pakkaus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Virpi Utriainen</dc:creator>
  <cp:lastModifiedBy>Linnea Renqvist</cp:lastModifiedBy>
  <cp:revision>156</cp:revision>
  <dcterms:created xsi:type="dcterms:W3CDTF">2022-08-07T17:45:23Z</dcterms:created>
  <dcterms:modified xsi:type="dcterms:W3CDTF">2026-02-09T17:10:47Z</dcterms:modified>
</cp:coreProperties>
</file>